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f43f0a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f43f0a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6171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f43f0a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f43f0a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f43f0a7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f43f0a7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rgbClr val="92D050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s://github.com/kpehl/react-retreat" TargetMode="External"/><Relationship Id="rId4" Type="http://schemas.openxmlformats.org/officeDocument/2006/relationships/hyperlink" Target="https://react-retreat.herokuapp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4000"/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7815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  <a:cs typeface="Segoe UI" panose="020B0502040204020203" pitchFamily="34" charset="0"/>
              </a:rPr>
              <a:t>The React Retreat</a:t>
            </a:r>
            <a:endParaRPr dirty="0">
              <a:solidFill>
                <a:srgbClr val="002060"/>
              </a:solidFill>
              <a:latin typeface="Sagona Book" panose="02020503050505020204" pitchFamily="18" charset="0"/>
              <a:cs typeface="Segoe U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D9B264-A772-4C77-97B3-06E5FA8982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A MERN Stack Project</a:t>
            </a:r>
          </a:p>
        </p:txBody>
      </p:sp>
      <p:pic>
        <p:nvPicPr>
          <p:cNvPr id="6" name="Picture 5" descr="A picture containing laser, plant&#10;&#10;Description automatically generated">
            <a:extLst>
              <a:ext uri="{FF2B5EF4-FFF2-40B4-BE49-F238E27FC236}">
                <a16:creationId xmlns:a16="http://schemas.microsoft.com/office/drawing/2014/main" id="{4AE55750-87E4-4C9F-B8E6-790363BAF0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48171"/>
            <a:ext cx="1832053" cy="13475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4000"/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68000" y="2967"/>
            <a:ext cx="2808000" cy="755700"/>
          </a:xfr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2060"/>
                </a:solidFill>
                <a:latin typeface="Sagona Book" panose="02020503050505020204" pitchFamily="18" charset="0"/>
              </a:rPr>
              <a:t>Elevator Pitch</a:t>
            </a:r>
            <a:endParaRPr lang="en-US" sz="3000" dirty="0">
              <a:solidFill>
                <a:srgbClr val="002060"/>
              </a:solidFill>
              <a:latin typeface="Sagona Book" panose="02020503050505020204" pitchFamily="18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1D16F2-9BB8-4979-B602-1FEBDBBCC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668" y="952350"/>
            <a:ext cx="4244861" cy="419115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  <a:buClr>
                <a:srgbClr val="002060"/>
              </a:buClr>
            </a:pPr>
            <a:r>
              <a:rPr lang="en-US" sz="2200" dirty="0">
                <a:solidFill>
                  <a:srgbClr val="002060"/>
                </a:solidFill>
                <a:latin typeface="Sagona Book" panose="02020503050505020204" pitchFamily="18" charset="0"/>
              </a:rPr>
              <a:t>Hotels need engaging and functional websites to attract potential guests and entice them to make a reservation and come to stay.  </a:t>
            </a:r>
          </a:p>
          <a:p>
            <a:pPr>
              <a:spcAft>
                <a:spcPts val="600"/>
              </a:spcAft>
              <a:buClr>
                <a:srgbClr val="002060"/>
              </a:buClr>
            </a:pPr>
            <a:r>
              <a:rPr lang="en-US" sz="2200" dirty="0">
                <a:solidFill>
                  <a:srgbClr val="002060"/>
                </a:solidFill>
                <a:latin typeface="Sagona Book" panose="02020503050505020204" pitchFamily="18" charset="0"/>
              </a:rPr>
              <a:t>These websites must be both beautiful and easy to use.</a:t>
            </a:r>
          </a:p>
        </p:txBody>
      </p:sp>
      <p:pic>
        <p:nvPicPr>
          <p:cNvPr id="4" name="Picture 3" descr="A picture containing laser, plant&#10;&#10;Description automatically generated">
            <a:extLst>
              <a:ext uri="{FF2B5EF4-FFF2-40B4-BE49-F238E27FC236}">
                <a16:creationId xmlns:a16="http://schemas.microsoft.com/office/drawing/2014/main" id="{F8C9C106-8046-42F2-B595-E9359B9CFF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527" y="3701157"/>
            <a:ext cx="1893473" cy="13475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5F40F6-B199-4C45-90F6-107F425BD5E6}"/>
              </a:ext>
            </a:extLst>
          </p:cNvPr>
          <p:cNvSpPr txBox="1"/>
          <p:nvPr/>
        </p:nvSpPr>
        <p:spPr>
          <a:xfrm>
            <a:off x="4306529" y="758667"/>
            <a:ext cx="4649428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endParaRPr lang="en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marL="285750" indent="-285750"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060"/>
                </a:solidFill>
                <a:latin typeface="Sagona Book" panose="02020503050505020204" pitchFamily="18" charset="0"/>
              </a:rPr>
              <a:t>The goal of our team was to create one of these websites for our class.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r>
              <a:rPr lang="en" sz="2200" dirty="0">
                <a:solidFill>
                  <a:srgbClr val="002060"/>
                </a:solidFill>
                <a:latin typeface="Sagona Book" panose="02020503050505020204" pitchFamily="18" charset="0"/>
              </a:rPr>
              <a:t>The React Retreat is a (fictional) luxury hotel that wants to be able to advertise to guests and allow them to make reservations using their website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140249" y="137844"/>
            <a:ext cx="8812021" cy="865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2060"/>
                </a:solidFill>
                <a:latin typeface="Sagona Book" panose="02020503050505020204" pitchFamily="18" charset="0"/>
              </a:rPr>
              <a:t>Concept : The Hotel Website of your dreams</a:t>
            </a:r>
            <a:endParaRPr sz="3000" dirty="0">
              <a:solidFill>
                <a:srgbClr val="002060"/>
              </a:solidFill>
              <a:latin typeface="Sagona Book" panose="02020503050505020204" pitchFamily="18" charset="0"/>
            </a:endParaRPr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830427" y="2650051"/>
            <a:ext cx="3999900" cy="24334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400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lvl="1" indent="-342900">
              <a:spcBef>
                <a:spcPts val="0"/>
              </a:spcBef>
              <a:buSzPts val="1800"/>
              <a:buChar char="●"/>
            </a:pP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BA86AE1-FE69-4B58-9CAE-1F1D2325C9E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1438" y="1288755"/>
            <a:ext cx="9072562" cy="2565989"/>
          </a:xfrm>
        </p:spPr>
        <p:txBody>
          <a:bodyPr anchor="ctr"/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r>
              <a:rPr lang="en" b="1" dirty="0">
                <a:solidFill>
                  <a:srgbClr val="002060"/>
                </a:solidFill>
                <a:latin typeface="Sagona Book" panose="02020503050505020204" pitchFamily="18" charset="0"/>
              </a:rPr>
              <a:t>As a person looking for a vacation spot:</a:t>
            </a:r>
            <a:endParaRPr lang="en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lvl="1">
              <a:lnSpc>
                <a:spcPct val="10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002060"/>
                </a:solidFill>
                <a:latin typeface="Sagona Book" panose="02020503050505020204" pitchFamily="18" charset="0"/>
              </a:rPr>
              <a:t>When I visit a hotel website, I want to see pictures depicting the resort and rooms available</a:t>
            </a:r>
          </a:p>
          <a:p>
            <a:pPr lvl="1">
              <a:lnSpc>
                <a:spcPct val="10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002060"/>
                </a:solidFill>
                <a:latin typeface="Sagona Book" panose="02020503050505020204" pitchFamily="18" charset="0"/>
              </a:rPr>
              <a:t>When I click on a room, I want to see more details, and be presented with an option to make a reservation</a:t>
            </a:r>
          </a:p>
          <a:p>
            <a:pPr lvl="1">
              <a:lnSpc>
                <a:spcPct val="10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002060"/>
                </a:solidFill>
                <a:latin typeface="Sagona Book" panose="02020503050505020204" pitchFamily="18" charset="0"/>
              </a:rPr>
              <a:t>When I chose to make a reservation, I am prompted to log in, or create an account</a:t>
            </a:r>
          </a:p>
          <a:p>
            <a:pPr lvl="1">
              <a:lnSpc>
                <a:spcPct val="10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002060"/>
                </a:solidFill>
                <a:latin typeface="Sagona Book" panose="02020503050505020204" pitchFamily="18" charset="0"/>
              </a:rPr>
              <a:t>When I click on my Booking History, I can see all my confirmed reservations</a:t>
            </a:r>
          </a:p>
          <a:p>
            <a:pPr lvl="1">
              <a:lnSpc>
                <a:spcPct val="100000"/>
              </a:lnSpc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002060"/>
                </a:solidFill>
                <a:latin typeface="Sagona Book" panose="02020503050505020204" pitchFamily="18" charset="0"/>
              </a:rPr>
              <a:t>When I click on the Contact page, I can choose to contact the hotel staff.</a:t>
            </a:r>
          </a:p>
        </p:txBody>
      </p:sp>
      <p:pic>
        <p:nvPicPr>
          <p:cNvPr id="5" name="Picture 4" descr="A picture containing laser, plant&#10;&#10;Description automatically generated">
            <a:extLst>
              <a:ext uri="{FF2B5EF4-FFF2-40B4-BE49-F238E27FC236}">
                <a16:creationId xmlns:a16="http://schemas.microsoft.com/office/drawing/2014/main" id="{FC4D7ECA-92E3-49E1-9421-FC8C43C55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442" y="3736000"/>
            <a:ext cx="1893473" cy="1347535"/>
          </a:xfrm>
          <a:prstGeom prst="rect">
            <a:avLst/>
          </a:prstGeom>
        </p:spPr>
      </p:pic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3EEBBDD-11B8-4DCC-AA38-3603B3FFDE5D}"/>
              </a:ext>
            </a:extLst>
          </p:cNvPr>
          <p:cNvSpPr txBox="1">
            <a:spLocks/>
          </p:cNvSpPr>
          <p:nvPr/>
        </p:nvSpPr>
        <p:spPr>
          <a:xfrm>
            <a:off x="71438" y="3968430"/>
            <a:ext cx="8029281" cy="1450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" sz="1400" b="1" dirty="0">
                <a:solidFill>
                  <a:srgbClr val="002060"/>
                </a:solidFill>
                <a:latin typeface="Sagona Book" panose="02020503050505020204" pitchFamily="18" charset="0"/>
              </a:rPr>
              <a:t>As a hotel administrator:</a:t>
            </a:r>
          </a:p>
          <a:p>
            <a:pPr lvl="1">
              <a:buClr>
                <a:srgbClr val="002060"/>
              </a:buClr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002060"/>
                </a:solidFill>
                <a:latin typeface="Sagona Book" panose="02020503050505020204" pitchFamily="18" charset="0"/>
              </a:rPr>
              <a:t>I want to be able to view all the bookings and registered guests</a:t>
            </a: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.</a:t>
            </a:r>
            <a:endParaRPr lang="en" sz="1400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marL="609600" lvl="1" indent="0">
              <a:lnSpc>
                <a:spcPct val="100000"/>
              </a:lnSpc>
              <a:buNone/>
            </a:pPr>
            <a:endParaRPr lang="en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4000"/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2060"/>
                </a:solidFill>
                <a:latin typeface="Sagona Book" panose="02020503050505020204" pitchFamily="18" charset="0"/>
              </a:rPr>
              <a:t>Process</a:t>
            </a:r>
            <a:endParaRPr sz="3000" dirty="0">
              <a:solidFill>
                <a:srgbClr val="002060"/>
              </a:solidFill>
              <a:latin typeface="Sagona Book" panose="02020503050505020204" pitchFamily="18" charset="0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600" cy="37292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Char char="●"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Technologies used</a:t>
            </a:r>
          </a:p>
          <a:p>
            <a:pPr lvl="1" indent="-342900">
              <a:spcBef>
                <a:spcPts val="0"/>
              </a:spcBef>
              <a:buClr>
                <a:srgbClr val="002060"/>
              </a:buClr>
              <a:buSzPts val="1800"/>
              <a:buChar char="●"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MERN stack, Mongoose, GraphQL, Redux, JWT authentication, reactstrap, CSS, JavaScript, photo carousel library, Create-React-App service worker.</a:t>
            </a:r>
          </a:p>
          <a:p>
            <a:pPr marL="571500" lvl="1" indent="0">
              <a:spcBef>
                <a:spcPts val="0"/>
              </a:spcBef>
              <a:buClr>
                <a:srgbClr val="002060"/>
              </a:buClr>
              <a:buSzPts val="1800"/>
              <a:buNone/>
            </a:pPr>
            <a:endParaRPr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Char char="●"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Breakdown of tasks and roles:</a:t>
            </a:r>
          </a:p>
          <a:p>
            <a:pPr lvl="1" indent="-342900">
              <a:spcBef>
                <a:spcPts val="0"/>
              </a:spcBef>
              <a:buClr>
                <a:srgbClr val="002060"/>
              </a:buClr>
              <a:buSzPts val="1800"/>
              <a:buChar char="●"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Kathleen: Express server and Mongo database, models, typeDefs, resolvers, seeding, queries and reducers for booking history and admin pages, Booking History and Admin pages, Footer component, service worker setup.</a:t>
            </a:r>
          </a:p>
          <a:p>
            <a:pPr lvl="1" indent="-342900">
              <a:spcBef>
                <a:spcPts val="0"/>
              </a:spcBef>
              <a:buClr>
                <a:srgbClr val="002060"/>
              </a:buClr>
              <a:buSzPts val="1800"/>
              <a:buChar char="●"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Damaris: Authentication set up, Navigation component with conditional rendering, Contact page, image research and selection.</a:t>
            </a:r>
          </a:p>
          <a:p>
            <a:pPr lvl="1" indent="-342900">
              <a:spcBef>
                <a:spcPts val="0"/>
              </a:spcBef>
              <a:buClr>
                <a:srgbClr val="002060"/>
              </a:buClr>
              <a:buSzPts val="1800"/>
              <a:buChar char="●"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Michael: Front end components and pages for hotel rooms, room categories, and bookings; queries and reducers for reservations and checkout; Reservation page and form.</a:t>
            </a:r>
          </a:p>
          <a:p>
            <a:pPr lvl="1" indent="-342900">
              <a:spcBef>
                <a:spcPts val="0"/>
              </a:spcBef>
              <a:buClr>
                <a:srgbClr val="002060"/>
              </a:buClr>
              <a:buSzPts val="1800"/>
              <a:buChar char="●"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Cristian: Front end styling and photo carousels</a:t>
            </a:r>
            <a:endParaRPr dirty="0">
              <a:solidFill>
                <a:srgbClr val="002060"/>
              </a:solidFill>
              <a:latin typeface="Sagona Book" panose="02020503050505020204" pitchFamily="18" charset="0"/>
            </a:endParaRPr>
          </a:p>
        </p:txBody>
      </p:sp>
      <p:pic>
        <p:nvPicPr>
          <p:cNvPr id="4" name="Picture 3" descr="A picture containing laser, plant&#10;&#10;Description automatically generated">
            <a:extLst>
              <a:ext uri="{FF2B5EF4-FFF2-40B4-BE49-F238E27FC236}">
                <a16:creationId xmlns:a16="http://schemas.microsoft.com/office/drawing/2014/main" id="{4D760B9F-A48D-4D06-B0BE-D4A41CB0E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280" y="3668929"/>
            <a:ext cx="1893473" cy="13475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Process</a:t>
            </a:r>
            <a:endParaRPr dirty="0">
              <a:solidFill>
                <a:srgbClr val="002060"/>
              </a:solidFill>
              <a:latin typeface="Sagona Book" panose="02020503050505020204" pitchFamily="18" charset="0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0" y="1156689"/>
            <a:ext cx="4572000" cy="25003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indent="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Challenges:</a:t>
            </a:r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</a:pPr>
            <a:endParaRPr lang="en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002060"/>
                </a:solidFill>
                <a:latin typeface="Sagona Book" panose="02020503050505020204" pitchFamily="18" charset="0"/>
              </a:rPr>
              <a:t>Creating the database structure such that the Bookings, Rooms, and Users all properly referenced each other and populated correctly in queries.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endParaRPr lang="en" sz="1400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002060"/>
                </a:solidFill>
                <a:latin typeface="Sagona Book" panose="02020503050505020204" pitchFamily="18" charset="0"/>
              </a:rPr>
              <a:t>Creating the reservation object from the web page in the correct form with all necessary information.</a:t>
            </a:r>
          </a:p>
        </p:txBody>
      </p:sp>
      <p:pic>
        <p:nvPicPr>
          <p:cNvPr id="4" name="Picture 3" descr="A picture containing laser, plant&#10;&#10;Description automatically generated">
            <a:extLst>
              <a:ext uri="{FF2B5EF4-FFF2-40B4-BE49-F238E27FC236}">
                <a16:creationId xmlns:a16="http://schemas.microsoft.com/office/drawing/2014/main" id="{DE10595B-0498-4D82-956A-8608939107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854" y="3795965"/>
            <a:ext cx="1893473" cy="13475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F1910A-D021-4656-BD8C-F02E1E69DF0A}"/>
              </a:ext>
            </a:extLst>
          </p:cNvPr>
          <p:cNvSpPr txBox="1"/>
          <p:nvPr/>
        </p:nvSpPr>
        <p:spPr>
          <a:xfrm>
            <a:off x="4707730" y="1156689"/>
            <a:ext cx="457200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lvl="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</a:pPr>
            <a:r>
              <a:rPr lang="en-US" sz="1800" dirty="0">
                <a:solidFill>
                  <a:srgbClr val="002060"/>
                </a:solidFill>
                <a:latin typeface="Sagona Book" panose="02020503050505020204" pitchFamily="18" charset="0"/>
              </a:rPr>
              <a:t>Successes:</a:t>
            </a:r>
          </a:p>
          <a:p>
            <a:pPr marL="114300" lvl="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</a:pPr>
            <a:endParaRPr lang="en-US" sz="1800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marL="400050" lvl="0" indent="-28575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Photo carousels for the hotel and rooms.</a:t>
            </a:r>
          </a:p>
          <a:p>
            <a:pPr marL="114300" lvl="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</a:pPr>
            <a:endParaRPr lang="en-US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marL="400050" lvl="0" indent="-28575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Conditional rendering for administrative and guest users.</a:t>
            </a:r>
          </a:p>
          <a:p>
            <a:pPr marL="114300" lvl="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</a:pPr>
            <a:endParaRPr lang="en-US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marL="400050" lvl="0" indent="-28575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Creating the database and seeding with multi-relational data.</a:t>
            </a:r>
          </a:p>
          <a:p>
            <a:pPr marL="400050" lvl="0" indent="-28575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marL="400050" lvl="0" indent="-285750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The reservation system working and populating a user’s booking history</a:t>
            </a:r>
          </a:p>
        </p:txBody>
      </p:sp>
    </p:spTree>
    <p:extLst>
      <p:ext uri="{BB962C8B-B14F-4D97-AF65-F5344CB8AC3E}">
        <p14:creationId xmlns:p14="http://schemas.microsoft.com/office/powerpoint/2010/main" val="3500848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Demo</a:t>
            </a:r>
            <a:endParaRPr dirty="0">
              <a:solidFill>
                <a:srgbClr val="002060"/>
              </a:solidFill>
              <a:latin typeface="Sagona Book" panose="02020503050505020204" pitchFamily="18" charset="0"/>
            </a:endParaRPr>
          </a:p>
        </p:txBody>
      </p:sp>
      <p:pic>
        <p:nvPicPr>
          <p:cNvPr id="3" name="Picture 2" descr="A picture containing laser, plant&#10;&#10;Description automatically generated">
            <a:extLst>
              <a:ext uri="{FF2B5EF4-FFF2-40B4-BE49-F238E27FC236}">
                <a16:creationId xmlns:a16="http://schemas.microsoft.com/office/drawing/2014/main" id="{B9824E25-F046-4978-AB39-5146D5A6D4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59"/>
            <a:ext cx="1893473" cy="13475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2060"/>
                </a:solidFill>
                <a:latin typeface="Sagona Book" panose="02020503050505020204" pitchFamily="18" charset="0"/>
              </a:rPr>
              <a:t>Directions for Future Development</a:t>
            </a:r>
            <a:endParaRPr b="1" dirty="0">
              <a:solidFill>
                <a:srgbClr val="002060"/>
              </a:solidFill>
              <a:latin typeface="Sagona Book" panose="02020503050505020204" pitchFamily="18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79F486-2856-452E-906D-80B856E74C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rgbClr val="002060"/>
              </a:buClr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Show unavailable dates for a given room on the reservation date picker.</a:t>
            </a:r>
          </a:p>
          <a:p>
            <a:pPr>
              <a:buClr>
                <a:srgbClr val="002060"/>
              </a:buClr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Functionality for admin page to view and modify individual bookings that are in the future (e.g., upgrade a room, change check-out date, etc.).</a:t>
            </a:r>
          </a:p>
          <a:p>
            <a:pPr>
              <a:buClr>
                <a:srgbClr val="002060"/>
              </a:buClr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Allow multiple room types in a single booking.</a:t>
            </a:r>
          </a:p>
          <a:p>
            <a:pPr>
              <a:buClr>
                <a:srgbClr val="002060"/>
              </a:buClr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Functionality for guest accounts to update email and change password.</a:t>
            </a:r>
          </a:p>
          <a:p>
            <a:pPr>
              <a:buClr>
                <a:srgbClr val="002060"/>
              </a:buClr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Functionality for guest accounts to update or cancel future bookings.</a:t>
            </a:r>
          </a:p>
          <a:p>
            <a:pPr>
              <a:buClr>
                <a:srgbClr val="002060"/>
              </a:buClr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ADA compliant room category.</a:t>
            </a:r>
          </a:p>
          <a:p>
            <a:pPr>
              <a:buClr>
                <a:srgbClr val="002060"/>
              </a:buClr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Extras for the room like a crib or a celebration basket.</a:t>
            </a:r>
          </a:p>
          <a:p>
            <a:pPr>
              <a:buClr>
                <a:srgbClr val="002060"/>
              </a:buClr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After check-in options like ordering room service.</a:t>
            </a:r>
          </a:p>
          <a:p>
            <a:pPr>
              <a:buClr>
                <a:srgbClr val="002060"/>
              </a:buClr>
            </a:pP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Page for in </a:t>
            </a:r>
            <a:r>
              <a:rPr lang="en-US">
                <a:solidFill>
                  <a:srgbClr val="002060"/>
                </a:solidFill>
                <a:latin typeface="Sagona Book" panose="02020503050505020204" pitchFamily="18" charset="0"/>
              </a:rPr>
              <a:t>progress Reservations</a:t>
            </a:r>
            <a:endParaRPr lang="en-US"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endParaRPr lang="en-US" dirty="0"/>
          </a:p>
        </p:txBody>
      </p:sp>
      <p:pic>
        <p:nvPicPr>
          <p:cNvPr id="4" name="Picture 3" descr="A picture containing laser, plant&#10;&#10;Description automatically generated">
            <a:extLst>
              <a:ext uri="{FF2B5EF4-FFF2-40B4-BE49-F238E27FC236}">
                <a16:creationId xmlns:a16="http://schemas.microsoft.com/office/drawing/2014/main" id="{D18D37F9-552A-4153-942A-94B9B71C24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775" y="3732874"/>
            <a:ext cx="1893473" cy="13475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2060"/>
                </a:solidFill>
                <a:latin typeface="Sagona Book" panose="02020503050505020204" pitchFamily="18" charset="0"/>
              </a:rPr>
              <a:t>Links</a:t>
            </a:r>
            <a:endParaRPr sz="3000" dirty="0">
              <a:solidFill>
                <a:srgbClr val="002060"/>
              </a:solidFill>
              <a:latin typeface="Sagona Book" panose="02020503050505020204" pitchFamily="18" charset="0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Char char="●"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Deployed: </a:t>
            </a: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  <a:hlinkClick r:id="rId4"/>
              </a:rPr>
              <a:t>https://react-retreat.herokuapp.com</a:t>
            </a:r>
            <a:r>
              <a:rPr lang="en-US">
                <a:solidFill>
                  <a:srgbClr val="002060"/>
                </a:solidFill>
                <a:latin typeface="Sagona Book" panose="02020503050505020204" pitchFamily="18" charset="0"/>
                <a:hlinkClick r:id="rId4"/>
              </a:rPr>
              <a:t>/</a:t>
            </a:r>
            <a:r>
              <a:rPr lang="en-US">
                <a:solidFill>
                  <a:srgbClr val="002060"/>
                </a:solidFill>
                <a:latin typeface="Sagona Book" panose="02020503050505020204" pitchFamily="18" charset="0"/>
              </a:rPr>
              <a:t> </a:t>
            </a:r>
            <a:endParaRPr dirty="0">
              <a:solidFill>
                <a:srgbClr val="002060"/>
              </a:solidFill>
              <a:latin typeface="Sagona Book" panose="020205030505050202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Char char="●"/>
            </a:pPr>
            <a:r>
              <a:rPr lang="en" dirty="0">
                <a:solidFill>
                  <a:srgbClr val="002060"/>
                </a:solidFill>
                <a:latin typeface="Sagona Book" panose="02020503050505020204" pitchFamily="18" charset="0"/>
              </a:rPr>
              <a:t>GitHub repo: </a:t>
            </a: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https://github.com/kpehl/react-retreat</a:t>
            </a:r>
            <a:r>
              <a:rPr lang="en-US" dirty="0">
                <a:solidFill>
                  <a:srgbClr val="002060"/>
                </a:solidFill>
                <a:latin typeface="Sagona Book" panose="02020503050505020204" pitchFamily="18" charset="0"/>
              </a:rPr>
              <a:t> </a:t>
            </a:r>
            <a:endParaRPr dirty="0">
              <a:solidFill>
                <a:srgbClr val="002060"/>
              </a:solidFill>
              <a:latin typeface="Sagona Book" panose="02020503050505020204" pitchFamily="18" charset="0"/>
            </a:endParaRPr>
          </a:p>
        </p:txBody>
      </p:sp>
      <p:pic>
        <p:nvPicPr>
          <p:cNvPr id="4" name="Picture 3" descr="A picture containing laser, plant&#10;&#10;Description automatically generated">
            <a:extLst>
              <a:ext uri="{FF2B5EF4-FFF2-40B4-BE49-F238E27FC236}">
                <a16:creationId xmlns:a16="http://schemas.microsoft.com/office/drawing/2014/main" id="{D651B79D-A4F8-4A68-8F01-ECB9CE14AD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442" y="3736000"/>
            <a:ext cx="1893473" cy="13475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560</Words>
  <Application>Microsoft Office PowerPoint</Application>
  <PresentationFormat>On-screen Show (16:9)</PresentationFormat>
  <Paragraphs>55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Sagona Book</vt:lpstr>
      <vt:lpstr>Simple Light</vt:lpstr>
      <vt:lpstr>The React Retreat</vt:lpstr>
      <vt:lpstr>Elevator Pitch</vt:lpstr>
      <vt:lpstr>Concept : The Hotel Website of your dreams</vt:lpstr>
      <vt:lpstr>Process</vt:lpstr>
      <vt:lpstr>Process</vt:lpstr>
      <vt:lpstr>Demo</vt:lpstr>
      <vt:lpstr>Directions for Future Development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React Retreat</dc:title>
  <dc:creator>Cassie</dc:creator>
  <cp:lastModifiedBy>Cassie</cp:lastModifiedBy>
  <cp:revision>14</cp:revision>
  <dcterms:created xsi:type="dcterms:W3CDTF">2021-02-01T23:09:23Z</dcterms:created>
  <dcterms:modified xsi:type="dcterms:W3CDTF">2021-02-06T20:43:34Z</dcterms:modified>
</cp:coreProperties>
</file>

<file path=docProps/thumbnail.jpeg>
</file>